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4" r:id="rId4"/>
    <p:sldId id="262" r:id="rId5"/>
    <p:sldId id="257" r:id="rId6"/>
    <p:sldId id="258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88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gi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404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7489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1085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3581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3517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6899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271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6957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2990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9949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8094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41173-29BA-774E-9CF1-E7D58C9A5F6B}" type="datetimeFigureOut">
              <a:rPr lang="ru-RU" smtClean="0"/>
              <a:t>21.12.16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DB832-C9A2-3641-80C9-5949316661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0847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ecdev.org/projects/scapy/" TargetMode="External"/><Relationship Id="rId4" Type="http://schemas.openxmlformats.org/officeDocument/2006/relationships/hyperlink" Target="https://www.bettercap.org/" TargetMode="External"/><Relationship Id="rId5" Type="http://schemas.openxmlformats.org/officeDocument/2006/relationships/hyperlink" Target="http://www.cis.syr.edu/~wedu/seed/Labs_12.04/Networking/Sniffing_Spoofing/Sniffing_Spoofing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wireshark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Network Presence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CEH Test Prep Video </a:t>
            </a:r>
            <a:r>
              <a:rPr lang="en-US" dirty="0" smtClean="0"/>
              <a:t>Series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5126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insecurity</a:t>
            </a:r>
            <a:endParaRPr lang="ru-RU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444" y="1267890"/>
            <a:ext cx="7541111" cy="5399436"/>
          </a:xfrm>
        </p:spPr>
      </p:pic>
    </p:spTree>
    <p:extLst>
      <p:ext uri="{BB962C8B-B14F-4D97-AF65-F5344CB8AC3E}">
        <p14:creationId xmlns:p14="http://schemas.microsoft.com/office/powerpoint/2010/main" val="173899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Sniffing &amp; Spoofing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Sniffing</a:t>
            </a:r>
          </a:p>
          <a:p>
            <a:pPr lvl="1"/>
            <a:r>
              <a:rPr lang="en-US" dirty="0" smtClean="0"/>
              <a:t>Passively or actively capturing network traffic</a:t>
            </a:r>
          </a:p>
          <a:p>
            <a:pPr lvl="1"/>
            <a:r>
              <a:rPr lang="en-US" dirty="0" smtClean="0"/>
              <a:t>Can be done on received traffic or passed through/routed traffic</a:t>
            </a:r>
            <a:endParaRPr lang="en-US" dirty="0"/>
          </a:p>
          <a:p>
            <a:r>
              <a:rPr lang="en-US" dirty="0" smtClean="0"/>
              <a:t>Can be done anywhere on the internet</a:t>
            </a:r>
          </a:p>
          <a:p>
            <a:r>
              <a:rPr lang="en-US" dirty="0" smtClean="0"/>
              <a:t>Routers/gateways are more risky</a:t>
            </a:r>
          </a:p>
          <a:p>
            <a:r>
              <a:rPr lang="en-US" dirty="0" smtClean="0"/>
              <a:t>Mitigated by SSL/TLS or other E2E crypto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Spoofing</a:t>
            </a:r>
          </a:p>
          <a:p>
            <a:pPr lvl="1"/>
            <a:r>
              <a:rPr lang="en-US" dirty="0" smtClean="0"/>
              <a:t>Actively tampering with other hosts network config to `intercept` network traffic</a:t>
            </a:r>
          </a:p>
          <a:p>
            <a:pPr lvl="1"/>
            <a:r>
              <a:rPr lang="en-US" dirty="0" smtClean="0"/>
              <a:t>Then, sniffing or tampering with intercepted traffic</a:t>
            </a:r>
          </a:p>
          <a:p>
            <a:r>
              <a:rPr lang="en-US" dirty="0" smtClean="0"/>
              <a:t>Very common in LAN</a:t>
            </a:r>
          </a:p>
          <a:p>
            <a:pPr lvl="1"/>
            <a:r>
              <a:rPr lang="en-US" dirty="0" smtClean="0"/>
              <a:t>Port security, traffic signing, SSL/TLS are possible means of protection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786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Sniffing tools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Wireshark</a:t>
            </a:r>
          </a:p>
          <a:p>
            <a:pPr lvl="1"/>
            <a:r>
              <a:rPr lang="en-US" dirty="0" smtClean="0"/>
              <a:t>Actively sniffing and analyzing</a:t>
            </a:r>
          </a:p>
          <a:p>
            <a:pPr lvl="1"/>
            <a:r>
              <a:rPr lang="en-US" dirty="0" smtClean="0"/>
              <a:t>Processing external </a:t>
            </a:r>
            <a:r>
              <a:rPr lang="en-US" dirty="0" err="1" smtClean="0"/>
              <a:t>pcap</a:t>
            </a:r>
            <a:r>
              <a:rPr lang="en-US" dirty="0"/>
              <a:t> </a:t>
            </a:r>
            <a:r>
              <a:rPr lang="en-US" dirty="0" smtClean="0"/>
              <a:t>files</a:t>
            </a:r>
          </a:p>
          <a:p>
            <a:pPr lvl="1"/>
            <a:r>
              <a:rPr lang="en-US" dirty="0" smtClean="0"/>
              <a:t>Powerful GUI</a:t>
            </a:r>
          </a:p>
          <a:p>
            <a:pPr lvl="1"/>
            <a:r>
              <a:rPr lang="en-US" dirty="0" smtClean="0"/>
              <a:t>Extendable and scriptable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Really slow sometimes</a:t>
            </a:r>
          </a:p>
          <a:p>
            <a:pPr lvl="1"/>
            <a:r>
              <a:rPr lang="en-US" dirty="0" smtClean="0"/>
              <a:t>Security issues</a:t>
            </a:r>
          </a:p>
          <a:p>
            <a:endParaRPr lang="en-US" dirty="0"/>
          </a:p>
          <a:p>
            <a:r>
              <a:rPr lang="en-US" dirty="0" smtClean="0"/>
              <a:t>Cain &amp; Abel</a:t>
            </a:r>
          </a:p>
          <a:p>
            <a:pPr lvl="1"/>
            <a:r>
              <a:rPr lang="en-US" dirty="0" smtClean="0"/>
              <a:t>Windows only</a:t>
            </a:r>
          </a:p>
          <a:p>
            <a:pPr lvl="1"/>
            <a:r>
              <a:rPr lang="en-US" dirty="0" smtClean="0"/>
              <a:t>Spoof, sniff, reverse passwords etc.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tcpdump</a:t>
            </a:r>
            <a:r>
              <a:rPr lang="en-US" dirty="0" smtClean="0"/>
              <a:t> (or other CLI tools)</a:t>
            </a:r>
          </a:p>
          <a:p>
            <a:pPr lvl="1"/>
            <a:r>
              <a:rPr lang="en-US" dirty="0" smtClean="0"/>
              <a:t>The power of console</a:t>
            </a:r>
          </a:p>
          <a:p>
            <a:pPr lvl="1"/>
            <a:r>
              <a:rPr lang="en-US" dirty="0" smtClean="0"/>
              <a:t>Present in most *NIX distros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tshark</a:t>
            </a:r>
            <a:endParaRPr lang="en-US" dirty="0" smtClean="0"/>
          </a:p>
          <a:p>
            <a:pPr lvl="1"/>
            <a:r>
              <a:rPr lang="en-US" dirty="0" smtClean="0"/>
              <a:t>Console version of Wireshark</a:t>
            </a:r>
          </a:p>
          <a:p>
            <a:pPr lvl="1"/>
            <a:r>
              <a:rPr lang="en-US" dirty="0" smtClean="0"/>
              <a:t>Comes with it by default</a:t>
            </a:r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scapy</a:t>
            </a:r>
            <a:endParaRPr lang="en-US" dirty="0" smtClean="0"/>
          </a:p>
          <a:p>
            <a:pPr lvl="1"/>
            <a:r>
              <a:rPr lang="en-US" dirty="0" smtClean="0"/>
              <a:t>BYOD: build your own dump</a:t>
            </a:r>
          </a:p>
          <a:p>
            <a:pPr lvl="1"/>
            <a:r>
              <a:rPr lang="en-US" dirty="0" smtClean="0"/>
              <a:t>Easy as Python + </a:t>
            </a:r>
            <a:r>
              <a:rPr lang="en-US" dirty="0" err="1" smtClean="0"/>
              <a:t>StackOverflow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0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Spoofing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arpspoof</a:t>
            </a:r>
            <a:endParaRPr lang="en-US" dirty="0" smtClean="0"/>
          </a:p>
          <a:p>
            <a:pPr lvl="1"/>
            <a:r>
              <a:rPr lang="en-US" dirty="0" err="1" smtClean="0"/>
              <a:t>arpspoof</a:t>
            </a:r>
            <a:r>
              <a:rPr lang="en-US" dirty="0" smtClean="0"/>
              <a:t> -t &lt;target&gt;</a:t>
            </a:r>
          </a:p>
          <a:p>
            <a:pPr lvl="1"/>
            <a:r>
              <a:rPr lang="en-US" dirty="0" err="1" smtClean="0"/>
              <a:t>arpspoof</a:t>
            </a:r>
            <a:r>
              <a:rPr lang="en-US" dirty="0" smtClean="0"/>
              <a:t> -t &lt;gateway&gt;</a:t>
            </a:r>
          </a:p>
          <a:p>
            <a:pPr lvl="1"/>
            <a:r>
              <a:rPr lang="en-US" dirty="0" err="1" smtClean="0"/>
              <a:t>tcpdump</a:t>
            </a:r>
            <a:endParaRPr lang="en-US" dirty="0"/>
          </a:p>
          <a:p>
            <a:pPr lvl="1"/>
            <a:r>
              <a:rPr lang="en-US" dirty="0" smtClean="0"/>
              <a:t>Remember to enable forwarding:</a:t>
            </a:r>
          </a:p>
          <a:p>
            <a:pPr marL="457200" lvl="1" indent="0">
              <a:buNone/>
            </a:pPr>
            <a:r>
              <a:rPr lang="en-US" sz="2000" dirty="0" smtClean="0"/>
              <a:t># echo </a:t>
            </a:r>
            <a:r>
              <a:rPr lang="en-US" sz="2000" dirty="0"/>
              <a:t>1 &gt; /</a:t>
            </a:r>
            <a:r>
              <a:rPr lang="en-US" sz="2000" dirty="0" smtClean="0"/>
              <a:t>proc/sys/net/ipv4/</a:t>
            </a:r>
            <a:r>
              <a:rPr lang="en-US" sz="2000" dirty="0" err="1" smtClean="0"/>
              <a:t>ip_forward</a:t>
            </a:r>
            <a:endParaRPr lang="en-US" sz="2000" dirty="0" smtClean="0"/>
          </a:p>
          <a:p>
            <a:endParaRPr lang="en-US" dirty="0" smtClean="0"/>
          </a:p>
          <a:p>
            <a:r>
              <a:rPr lang="en-US" dirty="0" err="1" smtClean="0"/>
              <a:t>ettercap</a:t>
            </a:r>
            <a:r>
              <a:rPr lang="en-US" dirty="0" smtClean="0"/>
              <a:t> &amp; </a:t>
            </a:r>
            <a:r>
              <a:rPr lang="en-US" dirty="0" err="1" smtClean="0"/>
              <a:t>bettercap</a:t>
            </a:r>
            <a:endParaRPr lang="en-US" dirty="0" smtClean="0"/>
          </a:p>
          <a:p>
            <a:pPr lvl="1"/>
            <a:r>
              <a:rPr lang="en-US" dirty="0" smtClean="0"/>
              <a:t>Scanning, spoofing, and sniffing</a:t>
            </a:r>
            <a:endParaRPr lang="en-US" dirty="0" smtClean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760088"/>
            <a:ext cx="5181600" cy="248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Crypto &amp; </a:t>
            </a:r>
            <a:r>
              <a:rPr lang="en-US" dirty="0" err="1" smtClean="0"/>
              <a:t>WiFi</a:t>
            </a:r>
            <a:r>
              <a:rPr lang="en-US" dirty="0" smtClean="0"/>
              <a:t> considerations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Intercepting encrypted traffic</a:t>
            </a:r>
          </a:p>
          <a:p>
            <a:pPr lvl="1"/>
            <a:r>
              <a:rPr lang="en-US" dirty="0" smtClean="0"/>
              <a:t>SSL/TLS</a:t>
            </a:r>
          </a:p>
          <a:p>
            <a:pPr lvl="2"/>
            <a:r>
              <a:rPr lang="en-US" dirty="0" err="1"/>
              <a:t>SSLStrip</a:t>
            </a:r>
            <a:r>
              <a:rPr lang="en-US" dirty="0" smtClean="0"/>
              <a:t>+</a:t>
            </a:r>
          </a:p>
          <a:p>
            <a:pPr lvl="2"/>
            <a:r>
              <a:rPr lang="en-US" dirty="0" smtClean="0"/>
              <a:t>Burp Proxy, OWASP ZAP etc.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Strong E2E crypto</a:t>
            </a: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WiFi</a:t>
            </a:r>
            <a:r>
              <a:rPr lang="en-US" dirty="0" smtClean="0"/>
              <a:t> spoofing and sniffing</a:t>
            </a:r>
          </a:p>
          <a:p>
            <a:pPr lvl="1"/>
            <a:r>
              <a:rPr lang="en-US" dirty="0" smtClean="0"/>
              <a:t>Hardware tools</a:t>
            </a:r>
          </a:p>
          <a:p>
            <a:pPr lvl="2"/>
            <a:r>
              <a:rPr lang="en-US" dirty="0" smtClean="0"/>
              <a:t>Packet injection</a:t>
            </a:r>
          </a:p>
          <a:p>
            <a:pPr lvl="2"/>
            <a:r>
              <a:rPr lang="en-US" dirty="0" smtClean="0"/>
              <a:t>Alfa</a:t>
            </a:r>
            <a:endParaRPr lang="en-US" dirty="0"/>
          </a:p>
          <a:p>
            <a:pPr lvl="1"/>
            <a:r>
              <a:rPr lang="en-US" dirty="0" smtClean="0"/>
              <a:t>Software tools</a:t>
            </a:r>
          </a:p>
          <a:p>
            <a:pPr lvl="2"/>
            <a:r>
              <a:rPr lang="en-US" dirty="0" err="1" smtClean="0"/>
              <a:t>aircrack</a:t>
            </a:r>
            <a:r>
              <a:rPr lang="en-US" dirty="0" smtClean="0"/>
              <a:t>-ng </a:t>
            </a:r>
            <a:r>
              <a:rPr lang="mr-IN" dirty="0" smtClean="0"/>
              <a:t>–</a:t>
            </a:r>
            <a:r>
              <a:rPr lang="en-US" dirty="0" smtClean="0"/>
              <a:t> universal framework</a:t>
            </a:r>
          </a:p>
          <a:p>
            <a:pPr lvl="2"/>
            <a:r>
              <a:rPr lang="en-US" dirty="0" smtClean="0"/>
              <a:t>Mana </a:t>
            </a:r>
            <a:r>
              <a:rPr lang="mr-IN" dirty="0" smtClean="0"/>
              <a:t>–</a:t>
            </a:r>
            <a:r>
              <a:rPr lang="en-US" dirty="0" smtClean="0"/>
              <a:t> rogue AP toolkit</a:t>
            </a:r>
          </a:p>
          <a:p>
            <a:pPr lvl="2"/>
            <a:r>
              <a:rPr lang="en-US" dirty="0"/>
              <a:t>Kali </a:t>
            </a:r>
            <a:r>
              <a:rPr lang="en-US" dirty="0" smtClean="0"/>
              <a:t>tools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207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Tools </a:t>
            </a:r>
          </a:p>
          <a:p>
            <a:pPr lvl="1"/>
            <a:r>
              <a:rPr lang="en-US" dirty="0"/>
              <a:t>Wireshark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www.wireshark.org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 err="1"/>
              <a:t>Scapy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http://www.secdev.org/projects/scapy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 err="1" smtClean="0"/>
              <a:t>Bettercap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www.bettercap.org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 smtClean="0"/>
              <a:t>Reading</a:t>
            </a:r>
            <a:endParaRPr lang="en-US" dirty="0" smtClean="0"/>
          </a:p>
          <a:p>
            <a:pPr lvl="1"/>
            <a:r>
              <a:rPr lang="en-US" dirty="0"/>
              <a:t>Packet Sniffing and Spoofing Lab </a:t>
            </a:r>
            <a:r>
              <a:rPr lang="en-US" dirty="0">
                <a:hlinkClick r:id="rId5"/>
              </a:rPr>
              <a:t>http://www.cis.syr.edu/~</a:t>
            </a:r>
            <a:r>
              <a:rPr lang="en-US" dirty="0" smtClean="0">
                <a:hlinkClick r:id="rId5"/>
              </a:rPr>
              <a:t>wedu/seed/Labs_12.04/Networking/Sniffing_Spoofing/Sniffing_Spoofing.pdf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68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</TotalTime>
  <Words>263</Words>
  <Application>Microsoft Macintosh PowerPoint</Application>
  <PresentationFormat>Widescreen</PresentationFormat>
  <Paragraphs>73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Calibri Light</vt:lpstr>
      <vt:lpstr>Mangal</vt:lpstr>
      <vt:lpstr>Wingdings</vt:lpstr>
      <vt:lpstr>Arial</vt:lpstr>
      <vt:lpstr>Office Theme</vt:lpstr>
      <vt:lpstr>Network Presence</vt:lpstr>
      <vt:lpstr>Network insecurity</vt:lpstr>
      <vt:lpstr>Sniffing &amp; Spoofing</vt:lpstr>
      <vt:lpstr>Sniffing tools</vt:lpstr>
      <vt:lpstr>Spoofing tools</vt:lpstr>
      <vt:lpstr>Crypto &amp; WiFi considerations</vt:lpstr>
      <vt:lpstr>References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sapran@gmail.com</dc:creator>
  <cp:lastModifiedBy>sapran@gmail.com</cp:lastModifiedBy>
  <cp:revision>156</cp:revision>
  <dcterms:created xsi:type="dcterms:W3CDTF">2016-12-05T13:16:34Z</dcterms:created>
  <dcterms:modified xsi:type="dcterms:W3CDTF">2016-12-21T10:17:16Z</dcterms:modified>
</cp:coreProperties>
</file>

<file path=docProps/thumbnail.jpeg>
</file>